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002468-F286-49AE-8CB5-5A1588CA1D68}" type="datetimeFigureOut">
              <a:rPr lang="ru-RU" smtClean="0"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5FA1715-EFB1-47CD-A370-4AA9C48ABA9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07154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Моя семья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rsenal\Desktop\Три медведя\Poshli-tri-medvedya-v-les-za-malin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1"/>
            <a:ext cx="7929617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0715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Мой дом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rsenal\Desktop\Три медведя\8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8286808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Папа – Михаил Иванович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rsenal\Desktop\Три медведя\0009-036-A-v-etom-domike-zhili-tri-medvedj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71546"/>
            <a:ext cx="5000660" cy="5786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Мама – </a:t>
            </a:r>
            <a:r>
              <a:rPr lang="ru-RU" sz="4000" dirty="0" err="1" smtClean="0">
                <a:solidFill>
                  <a:schemeClr val="tx1"/>
                </a:solidFill>
              </a:rPr>
              <a:t>настасья</a:t>
            </a: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</a:rPr>
              <a:t>петровна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rsenal\Desktop\Три медведя\0009-040-A-v-etom-domike-zhili-tri-medvedj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5" y="928670"/>
            <a:ext cx="4500594" cy="5929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8572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Я - мишутка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rsenal\Desktop\Три медведя\0009-038-A-v-etom-domike-zhili-tri-medvedj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7" y="1071546"/>
            <a:ext cx="5000660" cy="5786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rsenal\Desktop\Три медведя\masha-medve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Arsenal\Desktop\Три медведя\0011-911-Prishli-mishki-v-spalnju.jpg"/>
          <p:cNvPicPr>
            <a:picLocks noChangeAspect="1" noChangeArrowheads="1"/>
          </p:cNvPicPr>
          <p:nvPr/>
        </p:nvPicPr>
        <p:blipFill>
          <a:blip r:embed="rId2"/>
          <a:srcRect b="5495"/>
          <a:stretch>
            <a:fillRect/>
          </a:stretch>
        </p:blipFill>
        <p:spPr bwMode="auto">
          <a:xfrm>
            <a:off x="357158" y="285728"/>
            <a:ext cx="8501122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Arsenal\Desktop\Три медведя\0009-009-A-v-etom-domike-zhili-tri-medvedja (1).jpg"/>
          <p:cNvPicPr>
            <a:picLocks noChangeAspect="1" noChangeArrowheads="1"/>
          </p:cNvPicPr>
          <p:nvPr/>
        </p:nvPicPr>
        <p:blipFill>
          <a:blip r:embed="rId2"/>
          <a:srcRect b="5882"/>
          <a:stretch>
            <a:fillRect/>
          </a:stretch>
        </p:blipFill>
        <p:spPr bwMode="auto">
          <a:xfrm>
            <a:off x="285720" y="1357298"/>
            <a:ext cx="8572560" cy="5214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 flipH="1">
            <a:off x="642909" y="0"/>
            <a:ext cx="80724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Моя семья небольшая, всего три человека. Я очень люблю маму и папу. Они меня тоже очень любят и заботятся обо мне и друг о друге.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79FF79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44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Моя семья</vt:lpstr>
      <vt:lpstr>Мой дом</vt:lpstr>
      <vt:lpstr>Папа – Михаил Иванович</vt:lpstr>
      <vt:lpstr>Мама – настасья петровна</vt:lpstr>
      <vt:lpstr>Я - мишутка</vt:lpstr>
      <vt:lpstr>Слайд 6</vt:lpstr>
      <vt:lpstr>Слайд 7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</dc:title>
  <dc:creator>Arsenal</dc:creator>
  <cp:lastModifiedBy>Arsenal</cp:lastModifiedBy>
  <cp:revision>5</cp:revision>
  <dcterms:created xsi:type="dcterms:W3CDTF">2013-05-19T08:07:53Z</dcterms:created>
  <dcterms:modified xsi:type="dcterms:W3CDTF">2013-05-19T08:57:02Z</dcterms:modified>
</cp:coreProperties>
</file>